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embeddedFontLst>
    <p:embeddedFont>
      <p:font typeface="Lato" panose="020F0502020204030203" pitchFamily="34" charset="0"/>
      <p:regular r:id="rId4"/>
      <p:bold r:id="rId5"/>
      <p:italic r:id="rId6"/>
      <p:boldItalic r:id="rId7"/>
    </p:embeddedFont>
    <p:embeddedFont>
      <p:font typeface="Raleway" pitchFamily="2" charset="0"/>
      <p:regular r:id="rId8"/>
      <p:bold r:id="rId9"/>
      <p:italic r:id="rId10"/>
      <p:boldItalic r:id="rId11"/>
    </p:embeddedFont>
    <p:embeddedFont>
      <p:font typeface="Trebuchet MS" panose="020B0603020202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581">
          <p15:clr>
            <a:srgbClr val="A4A3A4"/>
          </p15:clr>
        </p15:guide>
        <p15:guide id="6" pos="27069">
          <p15:clr>
            <a:srgbClr val="A4A3A4"/>
          </p15:clr>
        </p15:guide>
        <p15:guide id="7" pos="281">
          <p15:clr>
            <a:srgbClr val="A4A3A4"/>
          </p15:clr>
        </p15:guide>
        <p15:guide id="8" pos="27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h89XoK2HRNQKES/TUQu/iK73Iv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528" y="66"/>
      </p:cViewPr>
      <p:guideLst>
        <p:guide orient="horz" pos="3318"/>
        <p:guide orient="horz" pos="288"/>
        <p:guide orient="horz" pos="20160"/>
        <p:guide orient="horz"/>
        <p:guide pos="581"/>
        <p:guide pos="27069"/>
        <p:guide pos="281"/>
        <p:guide pos="2736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3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24" Type="http://schemas.openxmlformats.org/officeDocument/2006/relationships/tableStyles" Target="tableStyles.xml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23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2e856c48d07_0_11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g2e856c48d07_0_11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16" name="Google Shape;16;g2e856c48d07_0_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g2e856c48d07_0_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g2e856c48d07_0_11"/>
          <p:cNvSpPr txBox="1">
            <a:spLocks noGrp="1"/>
          </p:cNvSpPr>
          <p:nvPr>
            <p:ph type="ctrTitle"/>
          </p:nvPr>
        </p:nvSpPr>
        <p:spPr>
          <a:xfrm>
            <a:off x="3501360" y="8463680"/>
            <a:ext cx="36903000" cy="10654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1pPr>
            <a:lvl2pPr lvl="1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2pPr>
            <a:lvl3pPr lvl="2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3pPr>
            <a:lvl4pPr lvl="3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4pPr>
            <a:lvl5pPr lvl="4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5pPr>
            <a:lvl6pPr lvl="5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6pPr>
            <a:lvl7pPr lvl="6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7pPr>
            <a:lvl8pPr lvl="7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8pPr>
            <a:lvl9pPr lvl="8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9pPr>
          </a:lstStyle>
          <a:p>
            <a:endParaRPr/>
          </a:p>
        </p:txBody>
      </p:sp>
      <p:sp>
        <p:nvSpPr>
          <p:cNvPr id="19" name="Google Shape;19;g2e856c48d07_0_11"/>
          <p:cNvSpPr txBox="1">
            <a:spLocks noGrp="1"/>
          </p:cNvSpPr>
          <p:nvPr>
            <p:ph type="subTitle" idx="1"/>
          </p:nvPr>
        </p:nvSpPr>
        <p:spPr>
          <a:xfrm>
            <a:off x="3502212" y="20306560"/>
            <a:ext cx="36903000" cy="34638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>
            <a:endParaRPr/>
          </a:p>
        </p:txBody>
      </p:sp>
      <p:sp>
        <p:nvSpPr>
          <p:cNvPr id="20" name="Google Shape;20;g2e856c48d07_0_11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g2e856c48d07_0_75"/>
          <p:cNvGrpSpPr/>
          <p:nvPr/>
        </p:nvGrpSpPr>
        <p:grpSpPr>
          <a:xfrm>
            <a:off x="3985972" y="26682432"/>
            <a:ext cx="3579685" cy="293288"/>
            <a:chOff x="4580561" y="2589004"/>
            <a:chExt cx="1064464" cy="25200"/>
          </a:xfrm>
        </p:grpSpPr>
        <p:sp>
          <p:nvSpPr>
            <p:cNvPr id="79" name="Google Shape;79;g2e856c48d07_0_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g2e856c48d07_0_7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81;g2e856c48d07_0_75"/>
          <p:cNvSpPr txBox="1">
            <a:spLocks noGrp="1"/>
          </p:cNvSpPr>
          <p:nvPr>
            <p:ph type="title" hasCustomPrompt="1"/>
          </p:nvPr>
        </p:nvSpPr>
        <p:spPr>
          <a:xfrm>
            <a:off x="3501360" y="4697280"/>
            <a:ext cx="36904200" cy="7966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700"/>
              <a:buNone/>
              <a:defRPr sz="427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" name="Google Shape;82;g2e856c48d07_0_75"/>
          <p:cNvSpPr txBox="1">
            <a:spLocks noGrp="1"/>
          </p:cNvSpPr>
          <p:nvPr>
            <p:ph type="body" idx="1"/>
          </p:nvPr>
        </p:nvSpPr>
        <p:spPr>
          <a:xfrm>
            <a:off x="3501360" y="14546483"/>
            <a:ext cx="36904200" cy="101145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900"/>
              <a:buChar char="●"/>
              <a:defRPr>
                <a:solidFill>
                  <a:schemeClr val="lt1"/>
                </a:solidFill>
              </a:defRPr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●"/>
              <a:defRPr>
                <a:solidFill>
                  <a:schemeClr val="lt1"/>
                </a:solidFill>
              </a:defRPr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●"/>
              <a:defRPr>
                <a:solidFill>
                  <a:schemeClr val="lt1"/>
                </a:solidFill>
              </a:defRPr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○"/>
              <a:defRPr>
                <a:solidFill>
                  <a:schemeClr val="lt1"/>
                </a:solidFill>
              </a:defRPr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9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g2e856c48d07_0_75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856c48d07_0_8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ndard 4 columns">
  <p:cSld name="Standard 4 column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e856c48d07_0_84"/>
          <p:cNvSpPr txBox="1">
            <a:spLocks noGrp="1"/>
          </p:cNvSpPr>
          <p:nvPr>
            <p:ph type="body" idx="1"/>
          </p:nvPr>
        </p:nvSpPr>
        <p:spPr>
          <a:xfrm>
            <a:off x="459674" y="6378481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g2e856c48d07_0_84"/>
          <p:cNvSpPr txBox="1">
            <a:spLocks noGrp="1"/>
          </p:cNvSpPr>
          <p:nvPr>
            <p:ph type="body" idx="2"/>
          </p:nvPr>
        </p:nvSpPr>
        <p:spPr>
          <a:xfrm>
            <a:off x="477827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g2e856c48d07_0_84"/>
          <p:cNvSpPr txBox="1">
            <a:spLocks noGrp="1"/>
          </p:cNvSpPr>
          <p:nvPr>
            <p:ph type="body" idx="3"/>
          </p:nvPr>
        </p:nvSpPr>
        <p:spPr>
          <a:xfrm>
            <a:off x="477825" y="14212513"/>
            <a:ext cx="100506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g2e856c48d07_0_84"/>
          <p:cNvSpPr txBox="1">
            <a:spLocks noGrp="1"/>
          </p:cNvSpPr>
          <p:nvPr>
            <p:ph type="body" idx="4"/>
          </p:nvPr>
        </p:nvSpPr>
        <p:spPr>
          <a:xfrm>
            <a:off x="11460161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1" name="Google Shape;91;g2e856c48d07_0_84"/>
          <p:cNvSpPr txBox="1">
            <a:spLocks noGrp="1"/>
          </p:cNvSpPr>
          <p:nvPr>
            <p:ph type="body" idx="5"/>
          </p:nvPr>
        </p:nvSpPr>
        <p:spPr>
          <a:xfrm>
            <a:off x="11460162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g2e856c48d07_0_84"/>
          <p:cNvSpPr txBox="1">
            <a:spLocks noGrp="1"/>
          </p:cNvSpPr>
          <p:nvPr>
            <p:ph type="body" idx="6"/>
          </p:nvPr>
        </p:nvSpPr>
        <p:spPr>
          <a:xfrm>
            <a:off x="22448845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g2e856c48d07_0_84"/>
          <p:cNvSpPr txBox="1">
            <a:spLocks noGrp="1"/>
          </p:cNvSpPr>
          <p:nvPr>
            <p:ph type="body" idx="7"/>
          </p:nvPr>
        </p:nvSpPr>
        <p:spPr>
          <a:xfrm>
            <a:off x="22440906" y="5548749"/>
            <a:ext cx="100584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g2e856c48d07_0_84"/>
          <p:cNvSpPr txBox="1">
            <a:spLocks noGrp="1"/>
          </p:cNvSpPr>
          <p:nvPr>
            <p:ph type="body" idx="8"/>
          </p:nvPr>
        </p:nvSpPr>
        <p:spPr>
          <a:xfrm>
            <a:off x="33422043" y="5548749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5" name="Google Shape;95;g2e856c48d07_0_84"/>
          <p:cNvSpPr txBox="1">
            <a:spLocks noGrp="1"/>
          </p:cNvSpPr>
          <p:nvPr>
            <p:ph type="body" idx="9"/>
          </p:nvPr>
        </p:nvSpPr>
        <p:spPr>
          <a:xfrm>
            <a:off x="33422043" y="6378481"/>
            <a:ext cx="100470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6" name="Google Shape;96;g2e856c48d07_0_84"/>
          <p:cNvSpPr txBox="1">
            <a:spLocks noGrp="1"/>
          </p:cNvSpPr>
          <p:nvPr>
            <p:ph type="body" idx="13"/>
          </p:nvPr>
        </p:nvSpPr>
        <p:spPr>
          <a:xfrm>
            <a:off x="33422043" y="14272738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g2e856c48d07_0_84"/>
          <p:cNvSpPr txBox="1">
            <a:spLocks noGrp="1"/>
          </p:cNvSpPr>
          <p:nvPr>
            <p:ph type="body" idx="14"/>
          </p:nvPr>
        </p:nvSpPr>
        <p:spPr>
          <a:xfrm>
            <a:off x="33422043" y="15011402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g2e856c48d07_0_84"/>
          <p:cNvSpPr txBox="1">
            <a:spLocks noGrp="1"/>
          </p:cNvSpPr>
          <p:nvPr>
            <p:ph type="body" idx="15"/>
          </p:nvPr>
        </p:nvSpPr>
        <p:spPr>
          <a:xfrm>
            <a:off x="33422043" y="25679401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9" name="Google Shape;99;g2e856c48d07_0_84"/>
          <p:cNvSpPr txBox="1">
            <a:spLocks noGrp="1"/>
          </p:cNvSpPr>
          <p:nvPr>
            <p:ph type="body" idx="16"/>
          </p:nvPr>
        </p:nvSpPr>
        <p:spPr>
          <a:xfrm>
            <a:off x="33422043" y="26433446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g2e856c48d07_0_84"/>
          <p:cNvSpPr txBox="1">
            <a:spLocks noGrp="1"/>
          </p:cNvSpPr>
          <p:nvPr>
            <p:ph type="body" idx="17"/>
          </p:nvPr>
        </p:nvSpPr>
        <p:spPr>
          <a:xfrm>
            <a:off x="459674" y="14951552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1" name="Google Shape;101;g2e856c48d07_0_84"/>
          <p:cNvSpPr txBox="1">
            <a:spLocks noGrp="1"/>
          </p:cNvSpPr>
          <p:nvPr>
            <p:ph type="body" idx="18"/>
          </p:nvPr>
        </p:nvSpPr>
        <p:spPr>
          <a:xfrm>
            <a:off x="5932593" y="338394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rmAutofit/>
          </a:bodyPr>
          <a:lstStyle>
            <a:lvl1pPr marL="457200" lvl="0" indent="-228600" algn="ctr" rtl="0">
              <a:spcBef>
                <a:spcPts val="1080"/>
              </a:spcBef>
              <a:spcAft>
                <a:spcPts val="0"/>
              </a:spcAft>
              <a:buClr>
                <a:srgbClr val="205867"/>
              </a:buClr>
              <a:buSzPts val="5400"/>
              <a:buFont typeface="Calibri"/>
              <a:buNone/>
              <a:defRPr sz="54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g2e856c48d07_0_84"/>
          <p:cNvSpPr txBox="1">
            <a:spLocks noGrp="1"/>
          </p:cNvSpPr>
          <p:nvPr>
            <p:ph type="body" idx="19"/>
          </p:nvPr>
        </p:nvSpPr>
        <p:spPr>
          <a:xfrm>
            <a:off x="5932593" y="210378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600"/>
              </a:spcBef>
              <a:spcAft>
                <a:spcPts val="0"/>
              </a:spcAft>
              <a:buClr>
                <a:srgbClr val="205867"/>
              </a:buClr>
              <a:buSzPts val="8000"/>
              <a:buFont typeface="Calibri"/>
              <a:buNone/>
              <a:defRPr sz="80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g2e856c48d07_0_84"/>
          <p:cNvSpPr txBox="1">
            <a:spLocks noGrp="1"/>
          </p:cNvSpPr>
          <p:nvPr>
            <p:ph type="body" idx="20"/>
          </p:nvPr>
        </p:nvSpPr>
        <p:spPr>
          <a:xfrm>
            <a:off x="5932593" y="465813"/>
            <a:ext cx="31998900" cy="16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920"/>
              </a:spcBef>
              <a:spcAft>
                <a:spcPts val="0"/>
              </a:spcAft>
              <a:buClr>
                <a:srgbClr val="205867"/>
              </a:buClr>
              <a:buSzPts val="9600"/>
              <a:buFont typeface="Calibri"/>
              <a:buNone/>
              <a:defRPr sz="9600" b="1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oogle Shape;22;g2e856c48d07_0_19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23" name="Google Shape;23;g2e856c48d07_0_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g2e856c48d07_0_1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g2e856c48d07_0_19"/>
          <p:cNvSpPr txBox="1">
            <a:spLocks noGrp="1"/>
          </p:cNvSpPr>
          <p:nvPr>
            <p:ph type="title"/>
          </p:nvPr>
        </p:nvSpPr>
        <p:spPr>
          <a:xfrm>
            <a:off x="3501360" y="8463680"/>
            <a:ext cx="36904200" cy="9719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g2e856c48d07_0_19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2e856c48d07_0_25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" name="Google Shape;29;g2e856c48d07_0_25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30" name="Google Shape;30;g2e856c48d07_0_2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g2e856c48d07_0_2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32;g2e856c48d07_0_25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57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33" name="Google Shape;33;g2e856c48d07_0_25"/>
          <p:cNvSpPr txBox="1">
            <a:spLocks noGrp="1"/>
          </p:cNvSpPr>
          <p:nvPr>
            <p:ph type="body" idx="1"/>
          </p:nvPr>
        </p:nvSpPr>
        <p:spPr>
          <a:xfrm>
            <a:off x="3501360" y="13304800"/>
            <a:ext cx="36905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g2e856c48d07_0_25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e856c48d07_0_33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37;g2e856c48d07_0_33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38" name="Google Shape;38;g2e856c48d07_0_3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g2e856c48d07_0_3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g2e856c48d07_0_33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42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41" name="Google Shape;41;g2e856c48d07_0_33"/>
          <p:cNvSpPr txBox="1">
            <a:spLocks noGrp="1"/>
          </p:cNvSpPr>
          <p:nvPr>
            <p:ph type="body" idx="1"/>
          </p:nvPr>
        </p:nvSpPr>
        <p:spPr>
          <a:xfrm>
            <a:off x="3500761" y="13304800"/>
            <a:ext cx="18116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g2e856c48d07_0_33"/>
          <p:cNvSpPr txBox="1">
            <a:spLocks noGrp="1"/>
          </p:cNvSpPr>
          <p:nvPr>
            <p:ph type="body" idx="2"/>
          </p:nvPr>
        </p:nvSpPr>
        <p:spPr>
          <a:xfrm>
            <a:off x="22289297" y="13304800"/>
            <a:ext cx="18116700" cy="14471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g2e856c48d07_0_33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e856c48d07_0_42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" name="Google Shape;46;g2e856c48d07_0_42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47" name="Google Shape;47;g2e856c48d07_0_4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g2e856c48d07_0_4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g2e856c48d07_0_42"/>
          <p:cNvSpPr txBox="1">
            <a:spLocks noGrp="1"/>
          </p:cNvSpPr>
          <p:nvPr>
            <p:ph type="title"/>
          </p:nvPr>
        </p:nvSpPr>
        <p:spPr>
          <a:xfrm>
            <a:off x="3501360" y="8439360"/>
            <a:ext cx="36904200" cy="342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50" name="Google Shape;50;g2e856c48d07_0_4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e856c48d07_0_49"/>
          <p:cNvSpPr/>
          <p:nvPr/>
        </p:nvSpPr>
        <p:spPr>
          <a:xfrm>
            <a:off x="0" y="0"/>
            <a:ext cx="43891200" cy="312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" name="Google Shape;53;g2e856c48d07_0_49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54" name="Google Shape;54;g2e856c48d07_0_4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g2e856c48d07_0_4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g2e856c48d07_0_49"/>
          <p:cNvSpPr txBox="1">
            <a:spLocks noGrp="1"/>
          </p:cNvSpPr>
          <p:nvPr>
            <p:ph type="title"/>
          </p:nvPr>
        </p:nvSpPr>
        <p:spPr>
          <a:xfrm>
            <a:off x="3504000" y="8439360"/>
            <a:ext cx="15844200" cy="88416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57" name="Google Shape;57;g2e856c48d07_0_49"/>
          <p:cNvSpPr txBox="1">
            <a:spLocks noGrp="1"/>
          </p:cNvSpPr>
          <p:nvPr>
            <p:ph type="body" idx="1"/>
          </p:nvPr>
        </p:nvSpPr>
        <p:spPr>
          <a:xfrm>
            <a:off x="3461880" y="17803040"/>
            <a:ext cx="15844200" cy="102240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g2e856c48d07_0_49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g2e856c48d07_0_57"/>
          <p:cNvGrpSpPr/>
          <p:nvPr/>
        </p:nvGrpSpPr>
        <p:grpSpPr>
          <a:xfrm>
            <a:off x="3985972" y="26682432"/>
            <a:ext cx="3579685" cy="293288"/>
            <a:chOff x="4580561" y="2589004"/>
            <a:chExt cx="1064464" cy="25200"/>
          </a:xfrm>
        </p:grpSpPr>
        <p:sp>
          <p:nvSpPr>
            <p:cNvPr id="61" name="Google Shape;61;g2e856c48d07_0_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g2e856c48d07_0_5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" name="Google Shape;63;g2e856c48d07_0_57"/>
          <p:cNvSpPr txBox="1">
            <a:spLocks noGrp="1"/>
          </p:cNvSpPr>
          <p:nvPr>
            <p:ph type="title"/>
          </p:nvPr>
        </p:nvSpPr>
        <p:spPr>
          <a:xfrm>
            <a:off x="3501360" y="5531520"/>
            <a:ext cx="33701700" cy="191040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0"/>
              <a:buNone/>
              <a:defRPr sz="19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g2e856c48d07_0_57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e856c48d07_0_63"/>
          <p:cNvSpPr/>
          <p:nvPr/>
        </p:nvSpPr>
        <p:spPr>
          <a:xfrm>
            <a:off x="0" y="0"/>
            <a:ext cx="21945600" cy="3291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67;g2e856c48d07_0_63"/>
          <p:cNvGrpSpPr/>
          <p:nvPr/>
        </p:nvGrpSpPr>
        <p:grpSpPr>
          <a:xfrm>
            <a:off x="3985972" y="7624036"/>
            <a:ext cx="3579685" cy="293288"/>
            <a:chOff x="4580561" y="2589004"/>
            <a:chExt cx="1064464" cy="25200"/>
          </a:xfrm>
        </p:grpSpPr>
        <p:sp>
          <p:nvSpPr>
            <p:cNvPr id="68" name="Google Shape;68;g2e856c48d07_0_6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g2e856c48d07_0_6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487600" tIns="487600" rIns="487600" bIns="4876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g2e856c48d07_0_63"/>
          <p:cNvSpPr txBox="1">
            <a:spLocks noGrp="1"/>
          </p:cNvSpPr>
          <p:nvPr>
            <p:ph type="title"/>
          </p:nvPr>
        </p:nvSpPr>
        <p:spPr>
          <a:xfrm>
            <a:off x="3504000" y="8439360"/>
            <a:ext cx="15844200" cy="10798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endParaRPr/>
          </a:p>
        </p:txBody>
      </p:sp>
      <p:sp>
        <p:nvSpPr>
          <p:cNvPr id="71" name="Google Shape;71;g2e856c48d07_0_63"/>
          <p:cNvSpPr txBox="1">
            <a:spLocks noGrp="1"/>
          </p:cNvSpPr>
          <p:nvPr>
            <p:ph type="subTitle" idx="1"/>
          </p:nvPr>
        </p:nvSpPr>
        <p:spPr>
          <a:xfrm>
            <a:off x="3479760" y="20233760"/>
            <a:ext cx="15844200" cy="48576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>
            <a:endParaRPr/>
          </a:p>
        </p:txBody>
      </p:sp>
      <p:sp>
        <p:nvSpPr>
          <p:cNvPr id="72" name="Google Shape;72;g2e856c48d07_0_63"/>
          <p:cNvSpPr txBox="1">
            <a:spLocks noGrp="1"/>
          </p:cNvSpPr>
          <p:nvPr>
            <p:ph type="body" idx="2"/>
          </p:nvPr>
        </p:nvSpPr>
        <p:spPr>
          <a:xfrm>
            <a:off x="24836280" y="8656800"/>
            <a:ext cx="16197000" cy="193632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spcBef>
                <a:spcPts val="0"/>
              </a:spcBef>
              <a:spcAft>
                <a:spcPts val="0"/>
              </a:spcAft>
              <a:buSzPts val="6900"/>
              <a:buChar char="●"/>
              <a:defRPr/>
            </a:lvl1pPr>
            <a:lvl2pPr marL="914400" lvl="1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2pPr>
            <a:lvl3pPr marL="1371600" lvl="2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3pPr>
            <a:lvl4pPr marL="1828800" lvl="3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4pPr>
            <a:lvl5pPr marL="2286000" lvl="4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5pPr>
            <a:lvl6pPr marL="2743200" lvl="5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6pPr>
            <a:lvl7pPr marL="3200400" lvl="6" indent="-603250">
              <a:spcBef>
                <a:spcPts val="0"/>
              </a:spcBef>
              <a:spcAft>
                <a:spcPts val="0"/>
              </a:spcAft>
              <a:buSzPts val="5900"/>
              <a:buChar char="●"/>
              <a:defRPr/>
            </a:lvl7pPr>
            <a:lvl8pPr marL="3657600" lvl="7" indent="-603250">
              <a:spcBef>
                <a:spcPts val="0"/>
              </a:spcBef>
              <a:spcAft>
                <a:spcPts val="0"/>
              </a:spcAft>
              <a:buSzPts val="5900"/>
              <a:buChar char="○"/>
              <a:defRPr/>
            </a:lvl8pPr>
            <a:lvl9pPr marL="4114800" lvl="8" indent="-603250">
              <a:spcBef>
                <a:spcPts val="0"/>
              </a:spcBef>
              <a:spcAft>
                <a:spcPts val="0"/>
              </a:spcAft>
              <a:buSzPts val="5900"/>
              <a:buChar char="■"/>
              <a:defRPr/>
            </a:lvl9pPr>
          </a:lstStyle>
          <a:p>
            <a:endParaRPr/>
          </a:p>
        </p:txBody>
      </p:sp>
      <p:sp>
        <p:nvSpPr>
          <p:cNvPr id="73" name="Google Shape;73;g2e856c48d07_0_63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856c48d07_0_72"/>
          <p:cNvSpPr txBox="1">
            <a:spLocks noGrp="1"/>
          </p:cNvSpPr>
          <p:nvPr>
            <p:ph type="body" idx="1"/>
          </p:nvPr>
        </p:nvSpPr>
        <p:spPr>
          <a:xfrm>
            <a:off x="3479760" y="27984328"/>
            <a:ext cx="36947400" cy="29472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</a:lstStyle>
          <a:p>
            <a:endParaRPr/>
          </a:p>
        </p:txBody>
      </p:sp>
      <p:sp>
        <p:nvSpPr>
          <p:cNvPr id="76" name="Google Shape;76;g2e856c48d07_0_72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e856c48d07_0_7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0" cy="3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900"/>
              <a:buFont typeface="Raleway"/>
              <a:buNone/>
              <a:defRPr sz="149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1" name="Google Shape;11;g2e856c48d07_0_7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0" cy="218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rmAutofit/>
          </a:bodyPr>
          <a:lstStyle>
            <a:lvl1pPr marL="457200" lvl="0" indent="-666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900"/>
              <a:buFont typeface="Lato"/>
              <a:buChar char="●"/>
              <a:defRPr sz="6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●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●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○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603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900"/>
              <a:buFont typeface="Lato"/>
              <a:buChar char="■"/>
              <a:defRPr sz="5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2" name="Google Shape;12;g2e856c48d07_0_7"/>
          <p:cNvSpPr txBox="1">
            <a:spLocks noGrp="1"/>
          </p:cNvSpPr>
          <p:nvPr>
            <p:ph type="sldNum" idx="12"/>
          </p:nvPr>
        </p:nvSpPr>
        <p:spPr>
          <a:xfrm>
            <a:off x="40974251" y="30399045"/>
            <a:ext cx="2633700" cy="25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ctr" anchorCtr="0">
            <a:normAutofit/>
          </a:bodyPr>
          <a:lstStyle>
            <a:lvl1pPr lvl="0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5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>
            <a:spLocks noGrp="1"/>
          </p:cNvSpPr>
          <p:nvPr>
            <p:ph type="body" idx="1"/>
          </p:nvPr>
        </p:nvSpPr>
        <p:spPr>
          <a:xfrm>
            <a:off x="459674" y="6378482"/>
            <a:ext cx="10056900" cy="13843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205867"/>
              </a:buClr>
              <a:buSzPts val="3600"/>
              <a:buNone/>
            </a:pPr>
            <a:endParaRPr sz="3600" b="1" dirty="0"/>
          </a:p>
          <a:p>
            <a:pPr marL="0" lvl="0" indent="0" algn="just">
              <a:spcBef>
                <a:spcPts val="720"/>
              </a:spcBef>
              <a:buClr>
                <a:schemeClr val="dk1"/>
              </a:buClr>
              <a:buSzPts val="1100"/>
            </a:pPr>
            <a:r>
              <a:rPr lang="en-US" sz="6000" dirty="0"/>
              <a:t>In the 21st-century knowledge society, diversity, equality, and inclusion have emerged as central pillars of educational policy and practice.</a:t>
            </a:r>
            <a:br>
              <a:rPr lang="en-US" sz="6000" dirty="0"/>
            </a:br>
            <a:r>
              <a:rPr lang="en-US" sz="6000" dirty="0"/>
              <a:t>This study explores the research and diagnostic methods used to analyze these dimensions in educational contexts.</a:t>
            </a:r>
            <a:endParaRPr sz="3600" dirty="0"/>
          </a:p>
          <a:p>
            <a:pPr marL="0" lvl="0" indent="0" algn="just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sz="3600" dirty="0"/>
          </a:p>
          <a:p>
            <a:pPr marL="0" lvl="0" indent="0" algn="l" rtl="0">
              <a:spcBef>
                <a:spcPts val="48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endParaRPr dirty="0"/>
          </a:p>
        </p:txBody>
      </p:sp>
      <p:sp>
        <p:nvSpPr>
          <p:cNvPr id="109" name="Google Shape;109;p1"/>
          <p:cNvSpPr txBox="1">
            <a:spLocks noGrp="1"/>
          </p:cNvSpPr>
          <p:nvPr>
            <p:ph type="body" idx="2"/>
          </p:nvPr>
        </p:nvSpPr>
        <p:spPr>
          <a:xfrm>
            <a:off x="477827" y="5548749"/>
            <a:ext cx="100488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 dirty="0"/>
              <a:t>INTRODUCTION</a:t>
            </a:r>
            <a:endParaRPr sz="6000" dirty="0"/>
          </a:p>
        </p:txBody>
      </p:sp>
      <p:sp>
        <p:nvSpPr>
          <p:cNvPr id="110" name="Google Shape;110;p1"/>
          <p:cNvSpPr txBox="1">
            <a:spLocks noGrp="1"/>
          </p:cNvSpPr>
          <p:nvPr>
            <p:ph type="body" idx="3"/>
          </p:nvPr>
        </p:nvSpPr>
        <p:spPr>
          <a:xfrm>
            <a:off x="462899" y="19810982"/>
            <a:ext cx="100506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/>
              <a:t>Research problem</a:t>
            </a:r>
            <a:endParaRPr sz="6000"/>
          </a:p>
        </p:txBody>
      </p:sp>
      <p:sp>
        <p:nvSpPr>
          <p:cNvPr id="111" name="Google Shape;111;p1"/>
          <p:cNvSpPr txBox="1">
            <a:spLocks noGrp="1"/>
          </p:cNvSpPr>
          <p:nvPr>
            <p:ph type="body" idx="4"/>
          </p:nvPr>
        </p:nvSpPr>
        <p:spPr>
          <a:xfrm>
            <a:off x="11460161" y="6934200"/>
            <a:ext cx="10048800" cy="17825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457200" lvl="0" indent="-609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AutoNum type="arabicPeriod"/>
            </a:pPr>
            <a:r>
              <a:rPr lang="en-US" sz="72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Diversity: </a:t>
            </a:r>
            <a:r>
              <a:rPr lang="en-US" sz="7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Cultural, linguistic, and learning style differences among students</a:t>
            </a:r>
          </a:p>
          <a:p>
            <a:pPr marL="457200" lvl="0" indent="-609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AutoNum type="arabicPeriod"/>
            </a:pPr>
            <a:r>
              <a:rPr lang="en-US" sz="72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Equality: </a:t>
            </a:r>
            <a:r>
              <a:rPr lang="en-US" sz="7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 to educational resources and opportunities</a:t>
            </a:r>
          </a:p>
          <a:p>
            <a:pPr marL="457200" lvl="0" indent="-609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AutoNum type="arabicPeriod"/>
            </a:pPr>
            <a:r>
              <a:rPr lang="en-US" sz="72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Inclusion: </a:t>
            </a:r>
            <a:r>
              <a:rPr lang="en-US" sz="7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Strategies and practices that integrate all students in learning environments</a:t>
            </a:r>
          </a:p>
          <a:p>
            <a:pPr marL="514350" lvl="0" indent="-514350" algn="ctr" rtl="0">
              <a:spcBef>
                <a:spcPts val="1200"/>
              </a:spcBef>
              <a:spcAft>
                <a:spcPts val="6400"/>
              </a:spcAft>
              <a:buClr>
                <a:srgbClr val="205867"/>
              </a:buClr>
              <a:buSzPts val="3200"/>
              <a:buNone/>
            </a:pPr>
            <a:endParaRPr lang="en-US" sz="3600" dirty="0"/>
          </a:p>
        </p:txBody>
      </p:sp>
      <p:sp>
        <p:nvSpPr>
          <p:cNvPr id="112" name="Google Shape;112;p1"/>
          <p:cNvSpPr txBox="1">
            <a:spLocks noGrp="1"/>
          </p:cNvSpPr>
          <p:nvPr>
            <p:ph type="body" idx="5"/>
          </p:nvPr>
        </p:nvSpPr>
        <p:spPr>
          <a:xfrm>
            <a:off x="11460162" y="5525666"/>
            <a:ext cx="100488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4000"/>
              <a:buNone/>
            </a:pPr>
            <a:r>
              <a:rPr lang="en-US" sz="6000" dirty="0"/>
              <a:t>Areas of research</a:t>
            </a:r>
            <a:endParaRPr sz="6000" dirty="0"/>
          </a:p>
        </p:txBody>
      </p:sp>
      <p:sp>
        <p:nvSpPr>
          <p:cNvPr id="113" name="Google Shape;113;p1"/>
          <p:cNvSpPr txBox="1">
            <a:spLocks noGrp="1"/>
          </p:cNvSpPr>
          <p:nvPr>
            <p:ph type="body" idx="6"/>
          </p:nvPr>
        </p:nvSpPr>
        <p:spPr>
          <a:xfrm>
            <a:off x="22448845" y="6378481"/>
            <a:ext cx="10048800" cy="274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 algn="l" rtl="0">
              <a:spcBef>
                <a:spcPts val="720"/>
              </a:spcBef>
              <a:spcAft>
                <a:spcPts val="0"/>
              </a:spcAft>
              <a:buClr>
                <a:srgbClr val="205867"/>
              </a:buClr>
              <a:buSzPts val="3600"/>
              <a:buNone/>
            </a:pPr>
            <a:r>
              <a:rPr lang="en-US" sz="6000" b="1" dirty="0"/>
              <a:t>Quantitative methods: </a:t>
            </a:r>
            <a:r>
              <a:rPr lang="en-US" sz="6000" dirty="0"/>
              <a:t>Surveys, structured questionnaires, statistical data analysis</a:t>
            </a:r>
          </a:p>
          <a:p>
            <a:pPr marL="0" lvl="0" indent="0" algn="l" rtl="0">
              <a:spcBef>
                <a:spcPts val="720"/>
              </a:spcBef>
              <a:spcAft>
                <a:spcPts val="0"/>
              </a:spcAft>
              <a:buClr>
                <a:srgbClr val="205867"/>
              </a:buClr>
              <a:buSzPts val="3600"/>
              <a:buNone/>
            </a:pPr>
            <a:r>
              <a:rPr lang="en-US" sz="6000" b="1" dirty="0"/>
              <a:t>Qualitative methods: </a:t>
            </a:r>
            <a:r>
              <a:rPr lang="en-US" sz="6000" dirty="0"/>
              <a:t>Semi-structured interviews, focus groups, classroom observations</a:t>
            </a:r>
          </a:p>
          <a:p>
            <a:pPr marL="0" lvl="0" indent="0" algn="l" rtl="0">
              <a:spcBef>
                <a:spcPts val="720"/>
              </a:spcBef>
              <a:spcAft>
                <a:spcPts val="0"/>
              </a:spcAft>
              <a:buClr>
                <a:srgbClr val="205867"/>
              </a:buClr>
              <a:buSzPts val="3600"/>
              <a:buNone/>
            </a:pPr>
            <a:r>
              <a:rPr lang="en-US" sz="6000" b="1" dirty="0"/>
              <a:t>Diagnostic tools: </a:t>
            </a:r>
            <a:r>
              <a:rPr lang="en-US" sz="6000" dirty="0"/>
              <a:t>Inclusion checklists, equity audits, diversity mapping</a:t>
            </a:r>
            <a:endParaRPr sz="6000" dirty="0"/>
          </a:p>
          <a:p>
            <a:pPr marL="0" lvl="0" indent="0" algn="l" rtl="0">
              <a:spcBef>
                <a:spcPts val="720"/>
              </a:spcBef>
              <a:spcAft>
                <a:spcPts val="0"/>
              </a:spcAft>
              <a:buClr>
                <a:srgbClr val="205867"/>
              </a:buClr>
              <a:buSzPts val="3600"/>
              <a:buNone/>
            </a:pPr>
            <a:endParaRPr sz="36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u="sng" dirty="0">
                <a:latin typeface="Calibri"/>
                <a:ea typeface="Calibri"/>
                <a:cs typeface="Calibri"/>
                <a:sym typeface="Calibri"/>
              </a:rPr>
              <a:t>Result</a:t>
            </a:r>
            <a:endParaRPr sz="6000" b="1" u="sng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-381000">
              <a:spcBef>
                <a:spcPts val="6400"/>
              </a:spcBef>
              <a:buSzPts val="6000"/>
              <a:buChar char="•"/>
            </a:pPr>
            <a:r>
              <a:rPr lang="en-US" sz="6000" dirty="0"/>
              <a:t>Identification of systemic barriers to inclusion</a:t>
            </a:r>
          </a:p>
          <a:p>
            <a:pPr marL="0" lvl="0" indent="-381000">
              <a:spcBef>
                <a:spcPts val="6400"/>
              </a:spcBef>
              <a:buSzPts val="6000"/>
              <a:buChar char="•"/>
            </a:pPr>
            <a:r>
              <a:rPr lang="en-US" sz="6000" dirty="0"/>
              <a:t>Evidence of improved engagement and performance through inclusive practices</a:t>
            </a:r>
          </a:p>
          <a:p>
            <a:pPr marL="0" lvl="0" indent="-381000">
              <a:spcBef>
                <a:spcPts val="6400"/>
              </a:spcBef>
              <a:buSzPts val="6000"/>
              <a:buChar char="•"/>
            </a:pPr>
            <a:r>
              <a:rPr lang="en-US" sz="6000" dirty="0"/>
              <a:t>Recognition of the need for teacher training in intercultural and inclusive pedagogy</a:t>
            </a:r>
            <a:endParaRPr sz="60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sz="32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sz="3200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sz="3200" dirty="0"/>
          </a:p>
          <a:p>
            <a:pPr marL="0" lvl="0" indent="0" algn="l" rtl="0">
              <a:spcBef>
                <a:spcPts val="640"/>
              </a:spcBef>
              <a:spcAft>
                <a:spcPts val="6400"/>
              </a:spcAft>
              <a:buClr>
                <a:srgbClr val="205867"/>
              </a:buClr>
              <a:buSzPts val="3200"/>
              <a:buNone/>
            </a:pPr>
            <a:endParaRPr sz="3200" dirty="0"/>
          </a:p>
        </p:txBody>
      </p:sp>
      <p:sp>
        <p:nvSpPr>
          <p:cNvPr id="114" name="Google Shape;114;p1"/>
          <p:cNvSpPr txBox="1">
            <a:spLocks noGrp="1"/>
          </p:cNvSpPr>
          <p:nvPr>
            <p:ph type="body" idx="7"/>
          </p:nvPr>
        </p:nvSpPr>
        <p:spPr>
          <a:xfrm>
            <a:off x="22440906" y="5525667"/>
            <a:ext cx="100584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514350" lvl="0" indent="-514350" algn="ctr" rtl="0">
              <a:spcBef>
                <a:spcPts val="720"/>
              </a:spcBef>
              <a:spcAft>
                <a:spcPts val="6400"/>
              </a:spcAft>
              <a:buClr>
                <a:srgbClr val="205867"/>
              </a:buClr>
              <a:buSzPts val="3600"/>
              <a:buFont typeface="Arial"/>
              <a:buNone/>
            </a:pPr>
            <a:r>
              <a:rPr lang="en-US" sz="6000">
                <a:latin typeface="Times New Roman"/>
                <a:ea typeface="Times New Roman"/>
                <a:cs typeface="Times New Roman"/>
                <a:sym typeface="Times New Roman"/>
              </a:rPr>
              <a:t>Research methodology</a:t>
            </a:r>
            <a:endParaRPr sz="6000"/>
          </a:p>
        </p:txBody>
      </p:sp>
      <p:sp>
        <p:nvSpPr>
          <p:cNvPr id="115" name="Google Shape;115;p1"/>
          <p:cNvSpPr txBox="1">
            <a:spLocks noGrp="1"/>
          </p:cNvSpPr>
          <p:nvPr>
            <p:ph type="body" idx="8"/>
          </p:nvPr>
        </p:nvSpPr>
        <p:spPr>
          <a:xfrm>
            <a:off x="33422043" y="5525667"/>
            <a:ext cx="100470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4000"/>
              <a:buNone/>
            </a:pPr>
            <a:r>
              <a:rPr lang="en-US" sz="6000" b="0" u="none">
                <a:solidFill>
                  <a:schemeClr val="dk1"/>
                </a:solidFill>
              </a:rPr>
              <a:t>Conclusion</a:t>
            </a:r>
            <a:endParaRPr sz="6000"/>
          </a:p>
        </p:txBody>
      </p:sp>
      <p:sp>
        <p:nvSpPr>
          <p:cNvPr id="116" name="Google Shape;116;p1"/>
          <p:cNvSpPr txBox="1">
            <a:spLocks noGrp="1"/>
          </p:cNvSpPr>
          <p:nvPr>
            <p:ph type="body" idx="9"/>
          </p:nvPr>
        </p:nvSpPr>
        <p:spPr>
          <a:xfrm>
            <a:off x="33422043" y="6378481"/>
            <a:ext cx="10047000" cy="14413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r>
              <a:rPr lang="en-US" sz="6000" dirty="0">
                <a:solidFill>
                  <a:schemeClr val="dk1"/>
                </a:solidFill>
              </a:rPr>
              <a:t>Effective educational inclusion depends on robust diagnostic tools and evidence-based research </a:t>
            </a:r>
            <a:r>
              <a:rPr lang="en-US" sz="6000" dirty="0" err="1">
                <a:solidFill>
                  <a:schemeClr val="dk1"/>
                </a:solidFill>
              </a:rPr>
              <a:t>strategies.By</a:t>
            </a:r>
            <a:r>
              <a:rPr lang="en-US" sz="6000" dirty="0">
                <a:solidFill>
                  <a:schemeClr val="dk1"/>
                </a:solidFill>
              </a:rPr>
              <a:t> embracing diversity and ensuring equality, schools contribute to more cohesive and dynamic learning environments in the knowledge society.</a:t>
            </a:r>
            <a:endParaRPr lang="en-US" sz="3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400"/>
              </a:spcBef>
              <a:spcAft>
                <a:spcPts val="6400"/>
              </a:spcAft>
              <a:buNone/>
            </a:pP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 txBox="1">
            <a:spLocks noGrp="1"/>
          </p:cNvSpPr>
          <p:nvPr>
            <p:ph type="body" idx="13"/>
          </p:nvPr>
        </p:nvSpPr>
        <p:spPr>
          <a:xfrm>
            <a:off x="33844182" y="18576856"/>
            <a:ext cx="10047000" cy="2067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 b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BIBLIOGRAPHY</a:t>
            </a:r>
            <a:endParaRPr sz="6000" b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1"/>
          <p:cNvSpPr txBox="1">
            <a:spLocks noGrp="1"/>
          </p:cNvSpPr>
          <p:nvPr>
            <p:ph type="body" idx="14"/>
          </p:nvPr>
        </p:nvSpPr>
        <p:spPr>
          <a:xfrm>
            <a:off x="33422043" y="20790116"/>
            <a:ext cx="10469100" cy="8086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en-US" sz="6000" dirty="0">
                <a:solidFill>
                  <a:schemeClr val="dk1"/>
                </a:solidFill>
              </a:rPr>
              <a:t>Booth, T., &amp; Ainscow, M. (2011). The Index for Inclusion</a:t>
            </a:r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sz="6000" dirty="0">
                <a:solidFill>
                  <a:schemeClr val="dk1"/>
                </a:solidFill>
              </a:rPr>
              <a:t>Banks, J. A. (2015). Cultural Diversity and Education</a:t>
            </a:r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sz="6000" dirty="0">
                <a:solidFill>
                  <a:schemeClr val="dk1"/>
                </a:solidFill>
              </a:rPr>
              <a:t>Slee, R. (2018). Inclusive Education is a Right, Not a Privilege</a:t>
            </a:r>
            <a:endParaRPr sz="6000" dirty="0">
              <a:solidFill>
                <a:schemeClr val="dk1"/>
              </a:solidFill>
            </a:endParaRPr>
          </a:p>
        </p:txBody>
      </p:sp>
      <p:sp>
        <p:nvSpPr>
          <p:cNvPr id="119" name="Google Shape;119;p1"/>
          <p:cNvSpPr txBox="1">
            <a:spLocks noGrp="1"/>
          </p:cNvSpPr>
          <p:nvPr>
            <p:ph type="body" idx="15"/>
          </p:nvPr>
        </p:nvSpPr>
        <p:spPr>
          <a:xfrm>
            <a:off x="451574" y="21483455"/>
            <a:ext cx="10056900" cy="5886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just">
              <a:spcBef>
                <a:spcPts val="800"/>
              </a:spcBef>
              <a:spcAft>
                <a:spcPts val="6400"/>
              </a:spcAft>
              <a:buSzPts val="4000"/>
            </a:pPr>
            <a:r>
              <a:rPr lang="en-US" sz="5400" dirty="0"/>
              <a:t>How can educational systems effectively identify, assess, and support diversity and inclusion to ensure equal opportunities for all learners?</a:t>
            </a:r>
            <a:endParaRPr sz="5400" u="none" dirty="0"/>
          </a:p>
        </p:txBody>
      </p:sp>
      <p:sp>
        <p:nvSpPr>
          <p:cNvPr id="120" name="Google Shape;120;p1"/>
          <p:cNvSpPr txBox="1">
            <a:spLocks noGrp="1"/>
          </p:cNvSpPr>
          <p:nvPr>
            <p:ph type="body" idx="16"/>
          </p:nvPr>
        </p:nvSpPr>
        <p:spPr>
          <a:xfrm>
            <a:off x="23393399" y="2439568"/>
            <a:ext cx="14538161" cy="228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2400"/>
              <a:buNone/>
            </a:pPr>
            <a:r>
              <a:rPr lang="en-US" sz="6000" dirty="0" err="1"/>
              <a:t>Margiolaki</a:t>
            </a:r>
            <a:r>
              <a:rPr lang="en-US" sz="6000" dirty="0"/>
              <a:t> Ioanna</a:t>
            </a:r>
            <a:br>
              <a:rPr lang="en-US" sz="6000" dirty="0"/>
            </a:br>
            <a:r>
              <a:rPr lang="en-US" sz="6000" dirty="0"/>
              <a:t>PhD Candidate at the University of Alicante</a:t>
            </a:r>
            <a:endParaRPr sz="6000" dirty="0"/>
          </a:p>
        </p:txBody>
      </p:sp>
      <p:sp>
        <p:nvSpPr>
          <p:cNvPr id="121" name="Google Shape;121;p1"/>
          <p:cNvSpPr txBox="1">
            <a:spLocks noGrp="1"/>
          </p:cNvSpPr>
          <p:nvPr>
            <p:ph type="body" idx="17"/>
          </p:nvPr>
        </p:nvSpPr>
        <p:spPr>
          <a:xfrm>
            <a:off x="2971800" y="465813"/>
            <a:ext cx="37985700" cy="262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  <a:buClr>
                <a:schemeClr val="dk1"/>
              </a:buClr>
              <a:buSzPts val="12000"/>
            </a:pPr>
            <a:r>
              <a:rPr lang="en-US" sz="8000" dirty="0"/>
              <a:t>Investigating Diversity, Equality, and Inclusion in the Knowledge Society:</a:t>
            </a:r>
            <a:br>
              <a:rPr lang="en-US" sz="8000" dirty="0"/>
            </a:br>
            <a:r>
              <a:rPr lang="en-US" sz="8000" dirty="0"/>
              <a:t>Methodologies in Education</a:t>
            </a:r>
            <a:endParaRPr sz="5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271</Words>
  <Application>Microsoft Office PowerPoint</Application>
  <PresentationFormat>Personalizado</PresentationFormat>
  <Paragraphs>28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Raleway</vt:lpstr>
      <vt:lpstr>Arial</vt:lpstr>
      <vt:lpstr>Lato</vt:lpstr>
      <vt:lpstr>Calibri</vt:lpstr>
      <vt:lpstr>Trebuchet MS</vt:lpstr>
      <vt:lpstr>Times New Roman</vt:lpstr>
      <vt:lpstr>Streamline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CanterburyMedia</dc:creator>
  <cp:lastModifiedBy>Ramón Ruiz</cp:lastModifiedBy>
  <cp:revision>3</cp:revision>
  <dcterms:created xsi:type="dcterms:W3CDTF">2012-02-03T19:11:35Z</dcterms:created>
  <dcterms:modified xsi:type="dcterms:W3CDTF">2025-07-07T15:57:35Z</dcterms:modified>
</cp:coreProperties>
</file>